
<file path=[Content_Types].xml><?xml version="1.0" encoding="utf-8"?>
<Types xmlns="http://schemas.openxmlformats.org/package/2006/content-types">
  <Default Extension="bmp" ContentType="image/bmp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0368F-1A86-624A-806A-578FD46EFA34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B7E7C2-7859-D54A-9910-47CB7BD1E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7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https://indiafreenotes.com/branch-accounts-introduction-meaning-objectives/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https://www.slideserve.com/yukio/branch-accounting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http://www.svtuition.org/2008/10/branch-accounting-full-tutorial.html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https://www.slideshare.net/mcsharma1/branch-accounting-stock-and-debtors-method/7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http://www.svtuition.org/2008/10/branch-accounting-full-tutorial.html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https://www.wallstreetmojo.com/branch-accounting/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https://smallbusinesshq.co/challenges-of-financial-accounting/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https://www.academia.edu/4220033/BRANCH_ACCOUNTS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https://www.microchannel.asia/microsoft-accounting-software/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https://www.academia.edu/4220033/BRANCH_ACCOUNTS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bmp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bmp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30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Branch Accounts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indiafreenotes.com/wp-content/uploads/2020/07/Branch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Introduction to Branch Accounts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Branch accounts are used to record the financial transactions of different branches of a business.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They help in determining the profitability and performance of each branch separately.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Understanding branch accounts is crucial for effective financial management and decision-making.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image2.slideserve.com/3817690/branch-account-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Purpose of Branch Accounts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primary purpose of branch accounts is to provide insights into each branch's financial health.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They facilitate the evaluation of branch performance against budgets and forecasts.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Branch accounts also assist in identifying areas for improvement and strategic growth.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1.bp.blogspot.com/_DJEIRrK4tl4/SPYXUhHO3RI/AAAAAAAAAt0/z_EdaI800uM/w1200-h630-p-k-no-nu/branch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Structure of Branch Accounts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Branch accounts typically include a branch profit and loss account and a branch balance sheet.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profit and loss account summarizes the revenues and expenses of the branch.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balance sheet provides a snapshot of the branch’s assets, liabilities, and equity at a specific point in time.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image.slidesharecdn.com/branchaccounting-stockanddebtorsmethod-151028173748-lva1-app6892/95/slide-7-10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Methods of Maintaining Branch Accounts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There are two primary methods: the Debtors and Creditors Method and the Independent Branch Method.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Debtors and Creditors Method records transactions in the main account while maintaining a separate branch account.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Independent Branch Method treats branch accounts as standalone entities, providing complete financial records for each branch.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1.bp.blogspot.com/_DJEIRrK4tl4/SPYXUhHO3RI/AAAAAAAAAt0/z_EdaI800uM/w1200-h630-p-k-no-nu/branch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Key Components of Branch Accounts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Revenue generated by the branch, including sales and other income, is a key component.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Direct and indirect expenses incurred by the branch are also recorded to assess profitability.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Assets and liabilities specific to the branch must be tracked to maintain accurate financial reporting.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www.wallstreetmojo.com/wp-content/uploads/2019/06/Branch-Accounting-Example-2.2p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Inter-Branch Transactions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Inter-branch transactions occur when goods or services are exchanged between branches.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These transactions must be accurately recorded to ensure proper accounting and financial integrity.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It is essential to establish clear policies for pricing and recording inter-branch transactions.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smallbusinesshq.co/wp-content/uploads/Challenges-of-Financial-Accounting-Firms-1024x54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Challenges in Branch Accounting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One major challenge is ensuring consistency in accounting practices across different branches.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Currency differences and local regulations can complicate the financial reporting process.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Another challenge is timely communication and data sharing between branches and the head office.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0.academia-photos.com/attachment_thumbnails/31708098/mini_magick20180817-21954-1mkuwvl.png?15345381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Benefits of Using Branch Accounts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Branch accounts provide detailed insights into the operations and profitability of each branch.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They enhance accountability and responsibility among branch managers for their financial performance.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Using branch accounts can lead to better resource allocation and strategic planning.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www.microchannel.asia/wp-content/uploads/Blog_068_Microsoft-Accounting-Softwa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Technology and Branch Accounts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Advanced accounting software can streamline the management of branch accounts.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Automation reduces the risk of errors and enhances the efficiency of financial reporting processes.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Cloud-based systems allow real-time access to financial data across all branches, improving decision-making.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0.academia-photos.com/attachment_thumbnails/31708098/mini_magick20180817-21954-1mkuwvl.png?15345381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Branch accounts are essential for effective financial management in multi-branch organizations.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They provide valuable insights that contribute to strategic planning and operational efficiency.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Understanding and implementing robust branch accounting practices can drive business success.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 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Feel free to adjust or expand on any points as needed!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SlideMake.com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Branch Accounts</dc:title>
  <dc:subject>Branch Accounts</dc:subject>
  <dc:creator>SlideMake.com</dc:creator>
  <cp:lastModifiedBy>Raman Kumar</cp:lastModifiedBy>
  <cp:revision>2</cp:revision>
  <dcterms:created xsi:type="dcterms:W3CDTF">2024-10-16T16:22:46Z</dcterms:created>
  <dcterms:modified xsi:type="dcterms:W3CDTF">2024-10-16T16:24:00Z</dcterms:modified>
</cp:coreProperties>
</file>